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94" r:id="rId2"/>
    <p:sldId id="303" r:id="rId3"/>
    <p:sldId id="304" r:id="rId4"/>
    <p:sldId id="309" r:id="rId5"/>
    <p:sldId id="314" r:id="rId6"/>
    <p:sldId id="310" r:id="rId7"/>
    <p:sldId id="311" r:id="rId8"/>
    <p:sldId id="313" r:id="rId9"/>
    <p:sldId id="312" r:id="rId10"/>
    <p:sldId id="307" r:id="rId11"/>
    <p:sldId id="315" r:id="rId12"/>
    <p:sldId id="308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9" autoAdjust="0"/>
  </p:normalViewPr>
  <p:slideViewPr>
    <p:cSldViewPr snapToGrid="0" snapToObjects="1">
      <p:cViewPr varScale="1">
        <p:scale>
          <a:sx n="79" d="100"/>
          <a:sy n="79" d="100"/>
        </p:scale>
        <p:origin x="850" y="8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iPj51VFaTs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818" y="2860829"/>
            <a:ext cx="6400800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BOOK BUDDY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7227" y="3821659"/>
            <a:ext cx="6400800" cy="5120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 simple Flutter app to demonstrate CRUD operations using 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Back4App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59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C45B-B289-E54C-48C8-8FB3E125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68" y="335380"/>
            <a:ext cx="10671048" cy="768096"/>
          </a:xfrm>
        </p:spPr>
        <p:txBody>
          <a:bodyPr/>
          <a:lstStyle/>
          <a:p>
            <a:r>
              <a:rPr lang="en-US" dirty="0"/>
              <a:t>App Screenshots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18D42-015A-A320-649B-5A620802E99E}"/>
              </a:ext>
            </a:extLst>
          </p:cNvPr>
          <p:cNvSpPr txBox="1"/>
          <p:nvPr/>
        </p:nvSpPr>
        <p:spPr>
          <a:xfrm>
            <a:off x="1204545" y="6197717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View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66557-8D13-1CC5-F947-CB4F062DEBD0}"/>
              </a:ext>
            </a:extLst>
          </p:cNvPr>
          <p:cNvSpPr txBox="1"/>
          <p:nvPr/>
        </p:nvSpPr>
        <p:spPr>
          <a:xfrm>
            <a:off x="4194656" y="6220283"/>
            <a:ext cx="85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677ED-52B6-1165-A81A-AD978311DEB5}"/>
              </a:ext>
            </a:extLst>
          </p:cNvPr>
          <p:cNvSpPr txBox="1"/>
          <p:nvPr/>
        </p:nvSpPr>
        <p:spPr>
          <a:xfrm>
            <a:off x="6720538" y="6242851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B4917-AA1F-A209-B82E-1F2FAB693417}"/>
              </a:ext>
            </a:extLst>
          </p:cNvPr>
          <p:cNvSpPr txBox="1"/>
          <p:nvPr/>
        </p:nvSpPr>
        <p:spPr>
          <a:xfrm>
            <a:off x="9640838" y="6230500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3E736-5C4B-08E4-81F2-FB252EC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04" y="1136476"/>
            <a:ext cx="2270323" cy="5075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5264A5-8528-7290-013C-C2D28C6B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45" y="1140076"/>
            <a:ext cx="2270323" cy="5068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F12B22-F296-79EA-1DDE-B9FED770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592" y="1152211"/>
            <a:ext cx="2465988" cy="5068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0582DB-D587-0BF8-C058-A9F25ECA6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504" y="1126044"/>
            <a:ext cx="2437778" cy="5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D4A5-5AAD-6037-2501-FE4FCC88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477239"/>
            <a:ext cx="6766560" cy="768096"/>
          </a:xfrm>
        </p:spPr>
        <p:txBody>
          <a:bodyPr/>
          <a:lstStyle/>
          <a:p>
            <a:pPr algn="ctr"/>
            <a:r>
              <a:rPr lang="en-IN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1A92-67C9-D5B7-83D5-B706CFC87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078736"/>
            <a:ext cx="6766560" cy="27005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cs typeface="Sabon Next LT"/>
              </a:rPr>
              <a:t>Parse SDK version conflicts</a:t>
            </a:r>
            <a:br>
              <a:rPr lang="en-IN" sz="2000" dirty="0">
                <a:cs typeface="Sabon Next LT"/>
              </a:rPr>
            </a:br>
            <a:r>
              <a:rPr lang="en-IN" sz="2000" dirty="0">
                <a:cs typeface="Sabon Next LT"/>
              </a:rPr>
              <a:t>      </a:t>
            </a:r>
            <a:r>
              <a:rPr lang="en-US" sz="2000" dirty="0">
                <a:cs typeface="Sabon Next LT"/>
              </a:rPr>
              <a:t>Resolved by manually updating and testing compatible package versions</a:t>
            </a:r>
            <a:br>
              <a:rPr lang="en-US" sz="2000" dirty="0">
                <a:cs typeface="Sabon Next LT"/>
              </a:rPr>
            </a:br>
            <a:endParaRPr lang="en-US" sz="2000" dirty="0">
              <a:cs typeface="Sabon Next 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cs typeface="Sabon Next LT"/>
              </a:rPr>
              <a:t>Ensuring UI consistency</a:t>
            </a:r>
            <a:endParaRPr lang="en-IN" sz="2000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80338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C0FC-397B-185F-4BE9-FF06C280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150" y="454296"/>
            <a:ext cx="6766560" cy="768096"/>
          </a:xfrm>
        </p:spPr>
        <p:txBody>
          <a:bodyPr/>
          <a:lstStyle/>
          <a:p>
            <a:pPr algn="ctr"/>
            <a:r>
              <a:rPr lang="en-US" dirty="0"/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CE1B0-AD22-677C-2852-D98934A3E6D4}"/>
              </a:ext>
            </a:extLst>
          </p:cNvPr>
          <p:cNvSpPr txBox="1"/>
          <p:nvPr/>
        </p:nvSpPr>
        <p:spPr>
          <a:xfrm>
            <a:off x="1359093" y="1939332"/>
            <a:ext cx="51045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Demo Video : </a:t>
            </a:r>
            <a:br>
              <a:rPr lang="en-US" sz="2000" dirty="0">
                <a:solidFill>
                  <a:schemeClr val="accent6"/>
                </a:solidFill>
                <a:cs typeface="Sabon Next LT"/>
              </a:rPr>
            </a:br>
            <a:r>
              <a:rPr lang="en-IN" dirty="0">
                <a:hlinkClick r:id="rId2" tooltip="https://youtu.be/1ipj51vfats"/>
              </a:rPr>
              <a:t>https://youtu.be/1iPj51VFaTs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C9C3A-BB73-EEBE-1DE4-C7281613E5F5}"/>
              </a:ext>
            </a:extLst>
          </p:cNvPr>
          <p:cNvSpPr txBox="1"/>
          <p:nvPr/>
        </p:nvSpPr>
        <p:spPr>
          <a:xfrm>
            <a:off x="1359093" y="3282224"/>
            <a:ext cx="7240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GitHub Repo :</a:t>
            </a:r>
            <a:br>
              <a:rPr lang="en-US" sz="2000">
                <a:solidFill>
                  <a:schemeClr val="accent6"/>
                </a:solidFill>
                <a:cs typeface="Sabon Next LT"/>
              </a:rPr>
            </a:br>
            <a:r>
              <a:rPr lang="en-US" sz="2000">
                <a:solidFill>
                  <a:schemeClr val="accent6"/>
                </a:solidFill>
                <a:cs typeface="Sabon Next LT"/>
              </a:rPr>
              <a:t>https://github.com/NehaGawde98/CrossPlatform_FlutterApp</a:t>
            </a:r>
            <a:endParaRPr lang="en-US" sz="2000" dirty="0">
              <a:solidFill>
                <a:schemeClr val="accent6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92541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758" y="2410110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758" y="3303721"/>
            <a:ext cx="6054482" cy="2176272"/>
          </a:xfrm>
        </p:spPr>
        <p:txBody>
          <a:bodyPr/>
          <a:lstStyle/>
          <a:p>
            <a:r>
              <a:rPr lang="en-US" dirty="0"/>
              <a:t>GAWDE NEHA CHANDRAKANT SHRUTI</a:t>
            </a:r>
          </a:p>
          <a:p>
            <a:r>
              <a:rPr lang="en-US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M.Tech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 Software Engineering</a:t>
            </a:r>
          </a:p>
          <a:p>
            <a:r>
              <a:rPr lang="en-US" dirty="0"/>
              <a:t>2023TM93637@wilp.bits-pilani.ac.in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AF64-9AAA-D861-FB7D-0F22099E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94" y="691103"/>
            <a:ext cx="5693664" cy="768096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583D4-2598-6D43-8B58-9FA753AF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93" y="1716358"/>
            <a:ext cx="5693664" cy="46941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Architecture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Authentication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Database Structure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Software Requirements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App Screenshots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Key Challenges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cs typeface="Sabon Next LT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8339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7EBE-3496-DCEE-7251-BFFBECAE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204" y="495004"/>
            <a:ext cx="6766560" cy="768096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87D5-F1D0-DC78-2897-CDF6DC19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531928"/>
            <a:ext cx="7507095" cy="44589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Book Buddy is a Flutter-based application for efficient management of books data.</a:t>
            </a:r>
          </a:p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It utilizes Back4App for seamless data storage and retrieval of the book information.</a:t>
            </a:r>
          </a:p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The following book data are included in the application,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Title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Author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Genre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Availability Status</a:t>
            </a:r>
          </a:p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It implements CRUD (Create, Read, Update, Delete) operations on the book details.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D2BC-BB1E-86C9-C173-8ADD4231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970" y="196391"/>
            <a:ext cx="6766560" cy="768096"/>
          </a:xfrm>
        </p:spPr>
        <p:txBody>
          <a:bodyPr/>
          <a:lstStyle/>
          <a:p>
            <a:pPr algn="ctr"/>
            <a:r>
              <a:rPr lang="en-IN" dirty="0"/>
              <a:t>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F9393-C6A0-0AF5-5F11-16FDBAD7FEB7}"/>
              </a:ext>
            </a:extLst>
          </p:cNvPr>
          <p:cNvSpPr txBox="1"/>
          <p:nvPr/>
        </p:nvSpPr>
        <p:spPr>
          <a:xfrm>
            <a:off x="3813241" y="1322962"/>
            <a:ext cx="7869677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IN" sz="2000" dirty="0">
                <a:solidFill>
                  <a:schemeClr val="accent6"/>
                </a:solidFill>
                <a:cs typeface="Sabon Next LT"/>
              </a:rPr>
              <a:t>UI Layer</a:t>
            </a:r>
            <a:br>
              <a:rPr lang="en-US" sz="2000" dirty="0">
                <a:cs typeface="Sabon Next LT"/>
              </a:rPr>
            </a:br>
            <a:r>
              <a:rPr lang="en-US" sz="2000" dirty="0">
                <a:cs typeface="Sabon Next LT"/>
              </a:rPr>
              <a:t>	</a:t>
            </a:r>
            <a:r>
              <a:rPr lang="en-IN" sz="2000" dirty="0">
                <a:solidFill>
                  <a:schemeClr val="accent6"/>
                </a:solidFill>
                <a:cs typeface="Sabon Next LT"/>
              </a:rPr>
              <a:t> Frontend built using </a:t>
            </a:r>
            <a:r>
              <a:rPr lang="en-US" sz="2000" dirty="0">
                <a:solidFill>
                  <a:schemeClr val="accent6"/>
                </a:solidFill>
                <a:cs typeface="Sabon Next LT"/>
              </a:rPr>
              <a:t>Flutter, enabling cross-platform compatibility   	 for Android and iOS.</a:t>
            </a:r>
            <a:endParaRPr lang="en-US" sz="2000" dirty="0">
              <a:cs typeface="Sabon Next LT"/>
            </a:endParaRP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Signup/Login Screens</a:t>
            </a:r>
            <a:endParaRPr lang="en-US" sz="2000" dirty="0">
              <a:cs typeface="Sabon Next LT"/>
            </a:endParaRP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Book service screens – Book list, Add Book, Edit Book, Delete book</a:t>
            </a:r>
            <a:br>
              <a:rPr lang="en-US" sz="2000" dirty="0">
                <a:solidFill>
                  <a:schemeClr val="accent6"/>
                </a:solidFill>
                <a:cs typeface="Sabon Next LT"/>
              </a:rPr>
            </a:br>
            <a:endParaRPr lang="en-IN" sz="2000" dirty="0">
              <a:solidFill>
                <a:schemeClr val="accent6"/>
              </a:solidFill>
              <a:cs typeface="Sabon Next 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Parse API Layer (Back4App Integration)</a:t>
            </a:r>
            <a:br>
              <a:rPr lang="en-US" sz="2000" dirty="0">
                <a:solidFill>
                  <a:schemeClr val="accent6"/>
                </a:solidFill>
                <a:cs typeface="Sabon Next LT"/>
              </a:rPr>
            </a:br>
            <a:r>
              <a:rPr lang="en-US" sz="2000" dirty="0">
                <a:solidFill>
                  <a:schemeClr val="accent6"/>
                </a:solidFill>
                <a:cs typeface="Sabon Next LT"/>
              </a:rPr>
              <a:t>   The app uses </a:t>
            </a:r>
            <a:r>
              <a:rPr lang="en-US" sz="2000" dirty="0" err="1">
                <a:solidFill>
                  <a:schemeClr val="accent6"/>
                </a:solidFill>
                <a:cs typeface="Sabon Next LT"/>
              </a:rPr>
              <a:t>ParseUser</a:t>
            </a:r>
            <a:r>
              <a:rPr lang="en-US" sz="2000" dirty="0">
                <a:solidFill>
                  <a:schemeClr val="accent6"/>
                </a:solidFill>
                <a:cs typeface="Sabon Next LT"/>
              </a:rPr>
              <a:t> API [</a:t>
            </a:r>
            <a:r>
              <a:rPr lang="en-US" sz="2000" dirty="0" err="1">
                <a:solidFill>
                  <a:schemeClr val="accent6"/>
                </a:solidFill>
                <a:cs typeface="Sabon Next LT"/>
              </a:rPr>
              <a:t>signUp</a:t>
            </a:r>
            <a:r>
              <a:rPr lang="en-US" sz="2000" dirty="0">
                <a:solidFill>
                  <a:schemeClr val="accent6"/>
                </a:solidFill>
                <a:cs typeface="Sabon Next LT"/>
              </a:rPr>
              <a:t>(), login()] </a:t>
            </a:r>
            <a:r>
              <a:rPr lang="en-IN" sz="2000" dirty="0">
                <a:solidFill>
                  <a:schemeClr val="accent6"/>
                </a:solidFill>
                <a:cs typeface="Sabon Next LT"/>
              </a:rPr>
              <a:t>to communicate 	with Back4App.</a:t>
            </a:r>
            <a:br>
              <a:rPr lang="en-IN" sz="2000" dirty="0">
                <a:solidFill>
                  <a:schemeClr val="accent6"/>
                </a:solidFill>
                <a:cs typeface="Sabon Next LT"/>
              </a:rPr>
            </a:br>
            <a:endParaRPr lang="en-US" sz="2000" dirty="0">
              <a:solidFill>
                <a:schemeClr val="accent6"/>
              </a:solidFill>
              <a:cs typeface="Sabon Next 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  <a:cs typeface="Sabon Next LT"/>
              </a:rPr>
              <a:t>Backend </a:t>
            </a:r>
            <a:br>
              <a:rPr lang="en-US" sz="2000" dirty="0">
                <a:solidFill>
                  <a:schemeClr val="accent6"/>
                </a:solidFill>
                <a:cs typeface="Sabon Next LT"/>
              </a:rPr>
            </a:br>
            <a:r>
              <a:rPr lang="en-US" sz="2000" dirty="0">
                <a:solidFill>
                  <a:schemeClr val="accent6"/>
                </a:solidFill>
                <a:cs typeface="Sabon Next LT"/>
              </a:rPr>
              <a:t>   Powered by Back4App (Parse Server), which handles user 	authentication, data storage, and session validation.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53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BF56A-1278-4C79-DE0C-068EA765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40" y="622719"/>
            <a:ext cx="8341320" cy="5612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432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B776-1698-6526-FB61-8DEC4835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268" y="448726"/>
            <a:ext cx="6766560" cy="768096"/>
          </a:xfrm>
        </p:spPr>
        <p:txBody>
          <a:bodyPr/>
          <a:lstStyle/>
          <a:p>
            <a:pPr algn="ctr"/>
            <a:r>
              <a:rPr lang="en-IN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D681-7909-E47A-1D11-5CB34CF60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971" y="1938700"/>
            <a:ext cx="7690688" cy="3606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cs typeface="Sabon Next LT"/>
              </a:rPr>
              <a:t>Signup/Login  screens built using Flutter forms.</a:t>
            </a:r>
            <a:br>
              <a:rPr lang="en-IN" sz="2000" dirty="0">
                <a:cs typeface="Sabon Next LT"/>
              </a:rPr>
            </a:br>
            <a:endParaRPr lang="en-IN" sz="2000" dirty="0">
              <a:cs typeface="Sabon Next 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cs typeface="Sabon Next LT"/>
              </a:rPr>
              <a:t>Used Back4App’s </a:t>
            </a:r>
            <a:r>
              <a:rPr lang="en-IN" sz="2000" dirty="0" err="1">
                <a:cs typeface="Sabon Next LT"/>
              </a:rPr>
              <a:t>ParseUser</a:t>
            </a:r>
            <a:r>
              <a:rPr lang="en-IN" sz="2000" dirty="0">
                <a:cs typeface="Sabon Next LT"/>
              </a:rPr>
              <a:t> class to handle –</a:t>
            </a:r>
            <a:br>
              <a:rPr lang="en-IN" sz="2000" dirty="0">
                <a:cs typeface="Sabon Next LT"/>
              </a:rPr>
            </a:br>
            <a:r>
              <a:rPr lang="en-IN" sz="2000" dirty="0">
                <a:cs typeface="Sabon Next LT"/>
              </a:rPr>
              <a:t>     User registration : </a:t>
            </a:r>
            <a:r>
              <a:rPr lang="en-IN" sz="2000" dirty="0" err="1">
                <a:cs typeface="Sabon Next LT"/>
              </a:rPr>
              <a:t>ParseUser.signUp</a:t>
            </a:r>
            <a:r>
              <a:rPr lang="en-IN" sz="2000" dirty="0">
                <a:cs typeface="Sabon Next LT"/>
              </a:rPr>
              <a:t>()</a:t>
            </a:r>
            <a:br>
              <a:rPr lang="en-IN" sz="2000" dirty="0">
                <a:cs typeface="Sabon Next LT"/>
              </a:rPr>
            </a:br>
            <a:r>
              <a:rPr lang="en-IN" sz="2000" dirty="0">
                <a:cs typeface="Sabon Next LT"/>
              </a:rPr>
              <a:t>     User login : </a:t>
            </a:r>
            <a:r>
              <a:rPr lang="en-IN" sz="2000" dirty="0" err="1">
                <a:cs typeface="Sabon Next LT"/>
              </a:rPr>
              <a:t>ParseUser.login</a:t>
            </a:r>
            <a:r>
              <a:rPr lang="en-IN" sz="2000" dirty="0">
                <a:cs typeface="Sabon Next LT"/>
              </a:rPr>
              <a:t>()</a:t>
            </a:r>
            <a:br>
              <a:rPr lang="en-IN" sz="2000" dirty="0">
                <a:cs typeface="Sabon Next LT"/>
              </a:rPr>
            </a:br>
            <a:r>
              <a:rPr lang="en-IN" sz="2000" dirty="0">
                <a:cs typeface="Sabon Next LT"/>
              </a:rPr>
              <a:t>     Session Management : Persistent login using session tokens</a:t>
            </a:r>
            <a:br>
              <a:rPr lang="en-IN" sz="2000" dirty="0">
                <a:cs typeface="Sabon Next LT"/>
              </a:rPr>
            </a:br>
            <a:endParaRPr lang="en-IN" sz="2000" dirty="0">
              <a:cs typeface="Sabon Next 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cs typeface="Sabon Next LT"/>
              </a:rPr>
              <a:t>Access Control – Data is protected using ACLs(Access Control Lists) so that only logged in users can access/modify book data.</a:t>
            </a:r>
          </a:p>
        </p:txBody>
      </p:sp>
    </p:spTree>
    <p:extLst>
      <p:ext uri="{BB962C8B-B14F-4D97-AF65-F5344CB8AC3E}">
        <p14:creationId xmlns:p14="http://schemas.microsoft.com/office/powerpoint/2010/main" val="41872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FDF8-9EC0-187A-79F3-7042DDA1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7" y="448056"/>
            <a:ext cx="6835821" cy="1390472"/>
          </a:xfrm>
        </p:spPr>
        <p:txBody>
          <a:bodyPr/>
          <a:lstStyle/>
          <a:p>
            <a:pPr algn="ctr"/>
            <a:r>
              <a:rPr lang="en-IN" dirty="0"/>
              <a:t>DATABASE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E3C70-26AC-B896-68C4-9BCCB90AB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418" y="2345145"/>
            <a:ext cx="8014037" cy="2700528"/>
          </a:xfrm>
        </p:spPr>
        <p:txBody>
          <a:bodyPr/>
          <a:lstStyle/>
          <a:p>
            <a:pPr marL="285750" indent="-285750">
              <a:lnSpc>
                <a:spcPts val="2800"/>
              </a:lnSpc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Collections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User – default class – manages authentication</a:t>
            </a:r>
            <a:br>
              <a:rPr lang="en-US" sz="2000" dirty="0">
                <a:cs typeface="Sabon Next LT"/>
              </a:rPr>
            </a:br>
            <a:r>
              <a:rPr lang="en-US" sz="2000" dirty="0">
                <a:cs typeface="Sabon Next LT"/>
              </a:rPr>
              <a:t>       Fields : email, password</a:t>
            </a:r>
          </a:p>
          <a:p>
            <a:pPr marL="971550" lvl="1" indent="-285750">
              <a:lnSpc>
                <a:spcPts val="28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cs typeface="Sabon Next LT"/>
              </a:rPr>
              <a:t>Books – custom class – stores book details for CRUD operations</a:t>
            </a:r>
            <a:br>
              <a:rPr lang="en-US" sz="2000" dirty="0">
                <a:cs typeface="Sabon Next LT"/>
              </a:rPr>
            </a:br>
            <a:r>
              <a:rPr lang="en-US" sz="2000" dirty="0">
                <a:cs typeface="Sabon Next LT"/>
              </a:rPr>
              <a:t>       Fields : title, author, genre, availability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225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8854B-F68F-848A-8326-B045C9FA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7" y="129983"/>
            <a:ext cx="11361906" cy="3172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32AF9-EE5A-2D10-034A-AD1CCC3E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" y="3429000"/>
            <a:ext cx="11361906" cy="32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3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0E2D-CED9-D948-05DF-D93995DE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106" y="342921"/>
            <a:ext cx="5221030" cy="1458565"/>
          </a:xfrm>
        </p:spPr>
        <p:txBody>
          <a:bodyPr/>
          <a:lstStyle/>
          <a:p>
            <a:pPr algn="ctr"/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342C3B-D337-C3BF-1A91-673E3633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081" y="2566351"/>
            <a:ext cx="5693664" cy="31221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Android Studio – IDE for development</a:t>
            </a:r>
            <a:br>
              <a:rPr lang="en-US" sz="2000" dirty="0">
                <a:cs typeface="Sabon Next LT"/>
              </a:rPr>
            </a:br>
            <a:r>
              <a:rPr lang="en-US" sz="2000" dirty="0">
                <a:cs typeface="Sabon Next LT"/>
              </a:rPr>
              <a:t> 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Flutter SDK – for UI </a:t>
            </a:r>
            <a:r>
              <a:rPr lang="en-IN" sz="2000" dirty="0">
                <a:cs typeface="Sabon Next LT"/>
              </a:rPr>
              <a:t>development </a:t>
            </a:r>
            <a:br>
              <a:rPr lang="en-IN" sz="2000" dirty="0">
                <a:cs typeface="Sabon Next LT"/>
              </a:rPr>
            </a:br>
            <a:endParaRPr lang="en-US" sz="2000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cs typeface="Sabon Next LT"/>
              </a:rPr>
              <a:t>Back4App server – Backend service</a:t>
            </a:r>
          </a:p>
        </p:txBody>
      </p:sp>
    </p:spTree>
    <p:extLst>
      <p:ext uri="{BB962C8B-B14F-4D97-AF65-F5344CB8AC3E}">
        <p14:creationId xmlns:p14="http://schemas.microsoft.com/office/powerpoint/2010/main" val="66117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{507557CA-0882-4C1A-9F94-4EA5A8364592}tf78438558_win32</Template>
  <TotalTime>135</TotalTime>
  <Words>387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Courier New</vt:lpstr>
      <vt:lpstr>Sabon Next LT</vt:lpstr>
      <vt:lpstr>Wingdings</vt:lpstr>
      <vt:lpstr>Office Theme</vt:lpstr>
      <vt:lpstr>BOOK BUDDY</vt:lpstr>
      <vt:lpstr>CONTENTS</vt:lpstr>
      <vt:lpstr>INTRODUCTION</vt:lpstr>
      <vt:lpstr>ARCHITECTURE</vt:lpstr>
      <vt:lpstr>PowerPoint Presentation</vt:lpstr>
      <vt:lpstr>AUTHENTICATION</vt:lpstr>
      <vt:lpstr>DATABASE Structure </vt:lpstr>
      <vt:lpstr>PowerPoint Presentation</vt:lpstr>
      <vt:lpstr>SOFTWARE REQUIREMENTS</vt:lpstr>
      <vt:lpstr>App Screenshots</vt:lpstr>
      <vt:lpstr>KEY CHALLENGES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 MANAGER</dc:title>
  <dc:subject/>
  <dc:creator>Pavithra Selvaraj</dc:creator>
  <cp:lastModifiedBy>NEHA</cp:lastModifiedBy>
  <cp:revision>327</cp:revision>
  <dcterms:created xsi:type="dcterms:W3CDTF">2023-05-21T11:34:00Z</dcterms:created>
  <dcterms:modified xsi:type="dcterms:W3CDTF">2025-05-19T08:30:17Z</dcterms:modified>
</cp:coreProperties>
</file>